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2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be89ff47584f54" /><Relationship Type="http://schemas.openxmlformats.org/officeDocument/2006/relationships/extended-properties" Target="/docProps/app.xml" Id="R42069148bd4548ac" /><Relationship Type="http://schemas.openxmlformats.org/officeDocument/2006/relationships/officeDocument" Target="/ppt/presentation.xml" Id="R31850025018245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85eef3b1aa434d"/>
  </p:sldMasterIdLst>
  <p:notesMasterIdLst>
    <p:notesMasterId xmlns:r="http://schemas.openxmlformats.org/officeDocument/2006/relationships" r:id="Rd71cd080eeb146ef"/>
  </p:notesMasterIdLst>
  <p:sldIdLst>
    <p:sldId xmlns:r="http://schemas.openxmlformats.org/officeDocument/2006/relationships" id="256" r:id="R45315cd17aec4f35"/>
    <p:sldId xmlns:r="http://schemas.openxmlformats.org/officeDocument/2006/relationships" id="257" r:id="R58d45688c21d494f"/>
    <p:sldId xmlns:r="http://schemas.openxmlformats.org/officeDocument/2006/relationships" id="258" r:id="R69540776b9c94695"/>
    <p:sldId xmlns:r="http://schemas.openxmlformats.org/officeDocument/2006/relationships" id="259" r:id="Re88c1fa1674c4b43"/>
    <p:sldId xmlns:r="http://schemas.openxmlformats.org/officeDocument/2006/relationships" id="260" r:id="R3138ca3bd4db46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d55ea9ec32495a" /><Relationship Type="http://schemas.openxmlformats.org/officeDocument/2006/relationships/slideMaster" Target="/ppt/slideMasters/slideMaster1.xml" Id="Rfb85eef3b1aa434d" /><Relationship Type="http://schemas.openxmlformats.org/officeDocument/2006/relationships/notesMaster" Target="/ppt/notesMasters/notesMaster1.xml" Id="Rd71cd080eeb146ef" /><Relationship Type="http://schemas.openxmlformats.org/officeDocument/2006/relationships/presProps" Target="/ppt/presProps.xml" Id="Rdbd993cfeba94300" /><Relationship Type="http://schemas.openxmlformats.org/officeDocument/2006/relationships/viewProps" Target="/ppt/viewProps.xml" Id="R48d7e5a314354368" /><Relationship Type="http://schemas.openxmlformats.org/officeDocument/2006/relationships/tableStyles" Target="/ppt/tableStyles.xml" Id="Re7caf1cea4ce4615" /><Relationship Type="http://schemas.openxmlformats.org/officeDocument/2006/relationships/slide" Target="/ppt/slides/slide1.xml" Id="R45315cd17aec4f35" /><Relationship Type="http://schemas.openxmlformats.org/officeDocument/2006/relationships/slide" Target="/ppt/slides/slide2.xml" Id="R58d45688c21d494f" /><Relationship Type="http://schemas.openxmlformats.org/officeDocument/2006/relationships/slide" Target="/ppt/slides/slide3.xml" Id="R69540776b9c94695" /><Relationship Type="http://schemas.openxmlformats.org/officeDocument/2006/relationships/slide" Target="/ppt/slides/slide4.xml" Id="Re88c1fa1674c4b43" /><Relationship Type="http://schemas.openxmlformats.org/officeDocument/2006/relationships/slide" Target="/ppt/slides/slide5.xml" Id="R3138ca3bd4db46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044f99baf24f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Default Codex Theme">
  <a:themeElements>
    <a:clrScheme name="ReqReporting">
      <a:dk1>
        <a:srgbClr val="000000"/>
      </a:dk1>
      <a:lt1>
        <a:srgbClr val="FFFFFF"/>
      </a:lt1>
      <a:dk2>
        <a:srgbClr val="082E55"/>
      </a:dk2>
      <a:lt2>
        <a:srgbClr val="E2E8F0"/>
      </a:lt2>
      <a:accent1>
        <a:srgbClr val="6D5EF7"/>
      </a:accent1>
      <a:accent2>
        <a:srgbClr val="F59E0B"/>
      </a:accent2>
      <a:accent3>
        <a:srgbClr val="0EA5E9"/>
      </a:accent3>
      <a:accent4>
        <a:srgbClr val="10B981"/>
      </a:accent4>
      <a:accent5>
        <a:srgbClr val="EF4444"/>
      </a:accent5>
      <a:accent6>
        <a:srgbClr val="64748B"/>
      </a:accent6>
      <a:hlink>
        <a:srgbClr val="6D5EF7"/>
      </a:hlink>
      <a:folHlink>
        <a:srgbClr val="7C3AED"/>
      </a:folHlink>
    </a:clrScheme>
    <a:fontScheme name="Helvetica Neu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ReqReport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eef933a45d4654" /><Relationship Type="http://schemas.openxmlformats.org/officeDocument/2006/relationships/notesMaster" Target="/ppt/notesMasters/notesMaster1.xml" Id="R61e3c46e7d5243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dfce59e46b495b" /><Relationship Type="http://schemas.openxmlformats.org/officeDocument/2006/relationships/notesMaster" Target="/ppt/notesMasters/notesMaster1.xml" Id="Rb1fb5578af174b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9965ab8d4a401e" /><Relationship Type="http://schemas.openxmlformats.org/officeDocument/2006/relationships/notesMaster" Target="/ppt/notesMasters/notesMaster1.xml" Id="Re0b31c9728034f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2fd246dc084dbf" /><Relationship Type="http://schemas.openxmlformats.org/officeDocument/2006/relationships/notesMaster" Target="/ppt/notesMasters/notesMaster1.xml" Id="R356f81203bc343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d80fdb3251425d" /><Relationship Type="http://schemas.openxmlformats.org/officeDocument/2006/relationships/notesMaster" Target="/ppt/notesMasters/notesMaster1.xml" Id="Re2f046fadc6041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slide. All chart values are illustrative and must be replaced by ReqReporting export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slide. All chart values are illustrative and must be replaced by ReqReporting export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slide. Replace bracketed placeholders with verified source data and named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Template slide. Replace bracketed placeholders with verified source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29b9b1f75349c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e1df756b084a3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c0321af0cd4d4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c589b33be3436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5bd4d17475437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14c11104e648e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7cdacdd02040f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fac9bbe89d40c2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50be67da89487b" /><Relationship Type="http://schemas.openxmlformats.org/officeDocument/2006/relationships/image" Target="/ppt/media/image.png" Id="R5945a2a8cdc342e4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4b9ddc15004d1d" /><Relationship Type="http://schemas.openxmlformats.org/officeDocument/2006/relationships/image" Target="/ppt/media/image2.png" Id="Ref9dd20d641c4f4c" /></Relationships>
</file>

<file path=ppt/slideLayouts/slideLayout1.xml><?xml version="1.0" encoding="utf-8"?>
<p:sldLayout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83004A5-B645-655E-5362-4217D55892E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393700" y="1041400"/>
            <a:ext cx="7493000" cy="249149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57031B1-59B2-C235-9FDD-8050418A5FD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93700" y="4356100"/>
            <a:ext cx="5537200" cy="16383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</p:spTree>
  </p:cSld>
</p:sldLayout>
</file>

<file path=ppt/slideLayouts/slideLayout2.xml><?xml version="1.0" encoding="utf-8"?>
<p:sldLayout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851FDE-9E0B-568C-1CBA-E72B86CC06E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93700" y="2032000"/>
            <a:ext cx="11404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9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9CCD18F-3BF6-A3EE-DAAE-66BD406D7E8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1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100"/>
          </a:p>
        </p:txBody>
      </p:sp>
      <p:sp>
        <p:nvSpPr>
          <p:cNvPr id="10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186992D-ADA6-5A23-EBD5-6BEF0A2E61B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1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100"/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CDBB333F-FFCF-AA9E-7AC0-64DB02353F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DCC3060-FADA-4310-30F9-24EC34B5AA8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93700" y="2032000"/>
            <a:ext cx="55372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10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9E7B047-08E6-29C1-F101-C084D555AACC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1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100"/>
          </a:p>
        </p:txBody>
      </p:sp>
      <p:sp>
        <p:nvSpPr>
          <p:cNvPr id="11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DE564C6-8AA0-935D-A919-07AFA15B335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1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100"/>
          </a:p>
        </p:txBody>
      </p:sp>
      <p:sp>
        <p:nvSpPr>
          <p:cNvPr id="12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ABE46D3-8F05-1C7F-3EC7-20BFCC76C251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>
            <a:off x="6256618" y="2032000"/>
            <a:ext cx="55372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39D2C21-36BF-25E7-8E97-1D17F313F7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</p:spTree>
  </p:cSld>
</p:sldLayout>
</file>

<file path=ppt/slideLayouts/slideLayout4.xml><?xml version="1.0" encoding="utf-8"?>
<p:sldLayout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F7D12C6-B3BC-2F80-A661-00CC228193B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93700" y="2032000"/>
            <a:ext cx="35687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12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82803B-B799-370F-B1B9-EB49CCB10A11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1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100"/>
          </a:p>
        </p:txBody>
      </p:sp>
      <p:sp>
        <p:nvSpPr>
          <p:cNvPr id="13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FE26095-B1FD-5C7C-C8D6-78ABF739DCB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1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100"/>
          </a:p>
        </p:txBody>
      </p:sp>
      <p:sp>
        <p:nvSpPr>
          <p:cNvPr id="14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0E090C5-E6C8-92F2-E8C2-A840B8F1807D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>
            <a:off x="4318000" y="2032000"/>
            <a:ext cx="35687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15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C6D2D15-AEC2-9F99-316F-C37AF863965D}"/>
              </a:ext>
            </a:extLst>
          </p:cNvPr>
          <p:cNvSpPr>
            <a:spLocks xmlns:a="http://schemas.openxmlformats.org/drawingml/2006/main" noGrp="1"/>
          </p:cNvSpPr>
          <p:nvPr>
            <p:ph idx="11"/>
          </p:nvPr>
        </p:nvSpPr>
        <p:spPr>
          <a:xfrm xmlns:a="http://schemas.openxmlformats.org/drawingml/2006/main">
            <a:off x="8232273" y="2032000"/>
            <a:ext cx="35687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C59174D-4FF5-0FD8-FE78-F71A39E187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</p:spTree>
  </p:cSld>
</p:sldLayout>
</file>

<file path=ppt/slideLayouts/slideLayout5.xml><?xml version="1.0" encoding="utf-8"?>
<p:sldLayout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F7D12C6-B3BC-2F80-A661-00CC228193B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93700" y="4826000"/>
            <a:ext cx="2595934" cy="1168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 xmlns:a="http://schemas.openxmlformats.org/drawingml/2006/main">
            <a:pPr lvl="0">
              <a:buNone/>
            </a:pPr>
            <a:r>
              <a:t>Click to edit Master</a:t>
            </a:r>
          </a:p>
        </p:txBody>
      </p:sp>
      <p:sp>
        <p:nvSpPr>
          <p:cNvPr id="12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82803B-B799-370F-B1B9-EB49CCB10A11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1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100"/>
          </a:p>
        </p:txBody>
      </p:sp>
      <p:sp>
        <p:nvSpPr>
          <p:cNvPr id="13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FE26095-B1FD-5C7C-C8D6-78ABF739DCB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1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100"/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C59174D-4FF5-0FD8-FE78-F71A39E187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8" name="Text Placeholder 7">
            <a:extLst xmlns:a="http://schemas.openxmlformats.org/drawingml/2006/main">
              <a:ext uri="{FF2B5EF4-FFF2-40B4-BE49-F238E27FC236}">
                <a16:creationId xmlns:a16="http://schemas.microsoft.com/office/drawing/2014/main" id="{4F70A9DA-D783-0627-3166-E13B68C2ADAC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3334966" y="4826000"/>
            <a:ext cx="2595934" cy="1168400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 xmlns:a="http://schemas.openxmlformats.org/drawingml/2006/main">
            <a:pPr lvl="0">
              <a:buNone/>
            </a:pPr>
            <a:r>
              <a:t>Click to edit Master</a:t>
            </a:r>
          </a:p>
        </p:txBody>
      </p:sp>
      <p:sp>
        <p:nvSpPr>
          <p:cNvPr id="9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5BF2647-8E8C-CAEE-896D-0E1567AF7E99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264413" y="4826000"/>
            <a:ext cx="2595934" cy="1168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 xmlns:a="http://schemas.openxmlformats.org/drawingml/2006/main">
            <a:pPr lvl="0">
              <a:buNone/>
            </a:pPr>
            <a:r>
              <a:t>Click to edit Master</a:t>
            </a:r>
          </a:p>
        </p:txBody>
      </p:sp>
      <p:sp>
        <p:nvSpPr>
          <p:cNvPr id="10" name="Text Placeholder 7">
            <a:extLst xmlns:a="http://schemas.openxmlformats.org/drawingml/2006/main">
              <a:ext uri="{FF2B5EF4-FFF2-40B4-BE49-F238E27FC236}">
                <a16:creationId xmlns:a16="http://schemas.microsoft.com/office/drawing/2014/main" id="{37C6F143-221A-9959-8FBA-B9B1DB6602D0}"/>
              </a:ext>
            </a:extLst>
          </p:cNvPr>
          <p:cNvSpPr>
            <a:spLocks xmlns:a="http://schemas.openxmlformats.org/drawingml/2006/main" noGrp="1"/>
          </p:cNvSpPr>
          <p:nvPr>
            <p:ph type="body" idx="14"/>
          </p:nvPr>
        </p:nvSpPr>
        <p:spPr>
          <a:xfrm xmlns:a="http://schemas.openxmlformats.org/drawingml/2006/main">
            <a:off x="9205679" y="4826000"/>
            <a:ext cx="2595934" cy="1168400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 xmlns:a="http://schemas.openxmlformats.org/drawingml/2006/main">
            <a:pPr lvl="0">
              <a:buNone/>
            </a:pPr>
            <a:r>
              <a:t>Click to edit Master</a:t>
            </a:r>
          </a:p>
        </p:txBody>
      </p:sp>
    </p:spTree>
  </p:cSld>
</p:sldLayout>
</file>

<file path=ppt/slideLayouts/slideLayout6.xml><?xml version="1.0" encoding="utf-8"?>
<p:sldLayout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B1182C5-F22B-2641-06DE-4EDACA3C1DD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1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100"/>
          </a:p>
        </p:txBody>
      </p:sp>
      <p:sp>
        <p:nvSpPr>
          <p:cNvPr id="9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97A4AD5-204B-38FD-4F33-270C2F9F5CC6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1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100"/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5CF9983-3FD7-FAE4-9F0B-B2CE806D89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</p:spTree>
  </p:cSld>
</p:sldLayout>
</file>

<file path=ppt/slideLayouts/slideLayout7.xml><?xml version="1.0" encoding="utf-8"?>
<p:sldLayout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012CBCC-C555-8C11-443D-86D6F7A45CF8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1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100"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69B260B-B882-BF7F-1BB1-28B9578A25A2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1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100"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9.xml><?xml version="1.0" encoding="utf-8"?>
<p:sldLayout xmlns:p="http://schemas.openxmlformats.org/presentationml/2006/main" preserve="1" userDrawn="1">
  <p:cSld name="36 Field Grid">
    <p:bg>
      <p:bgPr>
        <a:blipFill xmlns:a="http://schemas.openxmlformats.org/drawingml/2006/main" rotWithShape="1">
          <a:blip xmlns:r="http://schemas.openxmlformats.org/officeDocument/2006/relationships" r:embed="R5945a2a8cdc342e4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0.xml><?xml version="1.0" encoding="utf-8"?>
<p:sldLayout xmlns:p="http://schemas.openxmlformats.org/presentationml/2006/main" preserve="1" userDrawn="1">
  <p:cSld name="48 Field Grid">
    <p:bg>
      <p:bgPr>
        <a:blipFill xmlns:a="http://schemas.openxmlformats.org/drawingml/2006/main" rotWithShape="1">
          <a:blip xmlns:r="http://schemas.openxmlformats.org/officeDocument/2006/relationships" r:embed="Ref9dd20d641c4f4c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01152aba75424c" /><Relationship Type="http://schemas.openxmlformats.org/officeDocument/2006/relationships/slideLayout" Target="/ppt/slideLayouts/slideLayout1.xml" Id="R213ba5be4ce64385" /><Relationship Type="http://schemas.openxmlformats.org/officeDocument/2006/relationships/slideLayout" Target="/ppt/slideLayouts/slideLayout2.xml" Id="R725e6429391e47c4" /><Relationship Type="http://schemas.openxmlformats.org/officeDocument/2006/relationships/slideLayout" Target="/ppt/slideLayouts/slideLayout3.xml" Id="R605bdc7b907f4520" /><Relationship Type="http://schemas.openxmlformats.org/officeDocument/2006/relationships/slideLayout" Target="/ppt/slideLayouts/slideLayout4.xml" Id="Ra3c77f0fba4d48a5" /><Relationship Type="http://schemas.openxmlformats.org/officeDocument/2006/relationships/slideLayout" Target="/ppt/slideLayouts/slideLayout5.xml" Id="Ra1bc0db5e6bd4eef" /><Relationship Type="http://schemas.openxmlformats.org/officeDocument/2006/relationships/slideLayout" Target="/ppt/slideLayouts/slideLayout6.xml" Id="Rb4771340195f4137" /><Relationship Type="http://schemas.openxmlformats.org/officeDocument/2006/relationships/slideLayout" Target="/ppt/slideLayouts/slideLayout7.xml" Id="R8c9dfced814a44d4" /><Relationship Type="http://schemas.openxmlformats.org/officeDocument/2006/relationships/slideLayout" Target="/ppt/slideLayouts/slideLayout8.xml" Id="R29669168cf3e4554" /><Relationship Type="http://schemas.openxmlformats.org/officeDocument/2006/relationships/slideLayout" Target="/ppt/slideLayouts/slideLayout9.xml" Id="R5b5e774306274afc" /><Relationship Type="http://schemas.openxmlformats.org/officeDocument/2006/relationships/slideLayout" Target="/ppt/slideLayouts/slideLayout10.xml" Id="R7b893f7bbd034918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BB87ED2E-D8FF-5C8C-ED50-59BA3091C3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5B0E1CB-6DCA-2E9F-2B74-4309B4084C0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93700" y="2032000"/>
            <a:ext cx="11404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75650C-2983-5B02-8421-FF181843543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9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872C88C-1AB3-96BA-C9E5-3435A4BD59B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9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3ba5be4ce64385"/>
    <p:sldLayoutId xmlns:r="http://schemas.openxmlformats.org/officeDocument/2006/relationships" id="2147483650" r:id="R725e6429391e47c4"/>
    <p:sldLayoutId xmlns:r="http://schemas.openxmlformats.org/officeDocument/2006/relationships" id="2147483651" r:id="R605bdc7b907f4520"/>
    <p:sldLayoutId xmlns:r="http://schemas.openxmlformats.org/officeDocument/2006/relationships" id="2147483652" r:id="Ra3c77f0fba4d48a5"/>
    <p:sldLayoutId xmlns:r="http://schemas.openxmlformats.org/officeDocument/2006/relationships" id="2147483653" r:id="Ra1bc0db5e6bd4eef"/>
    <p:sldLayoutId xmlns:r="http://schemas.openxmlformats.org/officeDocument/2006/relationships" id="2147483654" r:id="Rb4771340195f4137"/>
    <p:sldLayoutId xmlns:r="http://schemas.openxmlformats.org/officeDocument/2006/relationships" id="2147483655" r:id="R8c9dfced814a44d4"/>
    <p:sldLayoutId xmlns:r="http://schemas.openxmlformats.org/officeDocument/2006/relationships" id="2147483656" r:id="R29669168cf3e4554"/>
    <p:sldLayoutId xmlns:r="http://schemas.openxmlformats.org/officeDocument/2006/relationships" id="2147483657" r:id="R5b5e774306274afc"/>
    <p:sldLayoutId xmlns:r="http://schemas.openxmlformats.org/officeDocument/2006/relationships" id="2147483658" r:id="R7b893f7bbd034918"/>
  </p:sldLayoutIdLst>
  <p:hf hdr="0" dt="0"/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xmlns:a="http://schemas.openxmlformats.org/drawingml/2006/main" val="F26B43"/>
          </p15:clr>
        </p15:guide>
        <p15:guide id="2" pos="7680" userDrawn="1">
          <p15:clr>
            <a:srgbClr xmlns:a="http://schemas.openxmlformats.org/drawingml/2006/main" val="F26B43"/>
          </p15:clr>
        </p15:guide>
        <p15:guide id="3" pos="248" userDrawn="1">
          <p15:clr>
            <a:srgbClr xmlns:a="http://schemas.openxmlformats.org/drawingml/2006/main" val="F26B43"/>
          </p15:clr>
        </p15:guide>
        <p15:guide id="4" pos="1264" userDrawn="1">
          <p15:clr>
            <a:srgbClr xmlns:a="http://schemas.openxmlformats.org/drawingml/2006/main" val="F26B43"/>
          </p15:clr>
        </p15:guide>
        <p15:guide id="5" pos="1480" userDrawn="1">
          <p15:clr>
            <a:srgbClr xmlns:a="http://schemas.openxmlformats.org/drawingml/2006/main" val="F26B43"/>
          </p15:clr>
        </p15:guide>
        <p15:guide id="6" pos="2496" userDrawn="1">
          <p15:clr>
            <a:srgbClr xmlns:a="http://schemas.openxmlformats.org/drawingml/2006/main" val="F26B43"/>
          </p15:clr>
        </p15:guide>
        <p15:guide id="7" pos="2712" userDrawn="1">
          <p15:clr>
            <a:srgbClr xmlns:a="http://schemas.openxmlformats.org/drawingml/2006/main" val="F26B43"/>
          </p15:clr>
        </p15:guide>
        <p15:guide id="8" pos="3736" userDrawn="1">
          <p15:clr>
            <a:srgbClr xmlns:a="http://schemas.openxmlformats.org/drawingml/2006/main" val="F26B43"/>
          </p15:clr>
        </p15:guide>
        <p15:guide id="9" pos="3944" userDrawn="1">
          <p15:clr>
            <a:srgbClr xmlns:a="http://schemas.openxmlformats.org/drawingml/2006/main" val="F26B43"/>
          </p15:clr>
        </p15:guide>
        <p15:guide id="10" pos="4968" userDrawn="1">
          <p15:clr>
            <a:srgbClr xmlns:a="http://schemas.openxmlformats.org/drawingml/2006/main" val="F26B43"/>
          </p15:clr>
        </p15:guide>
        <p15:guide id="11" pos="5184" userDrawn="1">
          <p15:clr>
            <a:srgbClr xmlns:a="http://schemas.openxmlformats.org/drawingml/2006/main" val="F26B43"/>
          </p15:clr>
        </p15:guide>
        <p15:guide id="12" pos="6200" userDrawn="1">
          <p15:clr>
            <a:srgbClr xmlns:a="http://schemas.openxmlformats.org/drawingml/2006/main" val="F26B43"/>
          </p15:clr>
        </p15:guide>
        <p15:guide id="13" pos="6416" userDrawn="1">
          <p15:clr>
            <a:srgbClr xmlns:a="http://schemas.openxmlformats.org/drawingml/2006/main" val="F26B43"/>
          </p15:clr>
        </p15:guide>
        <p15:guide id="14" pos="7432" userDrawn="1">
          <p15:clr>
            <a:srgbClr xmlns:a="http://schemas.openxmlformats.org/drawingml/2006/main" val="F26B43"/>
          </p15:clr>
        </p15:guide>
        <p15:guide id="15" orient="horz" userDrawn="1">
          <p15:clr>
            <a:srgbClr xmlns:a="http://schemas.openxmlformats.org/drawingml/2006/main" val="F26B43"/>
          </p15:clr>
        </p15:guide>
        <p15:guide id="17" orient="horz" pos="248" userDrawn="1">
          <p15:clr>
            <a:srgbClr xmlns:a="http://schemas.openxmlformats.org/drawingml/2006/main" val="F26B43"/>
          </p15:clr>
        </p15:guide>
        <p15:guide id="18" orient="horz" pos="656" userDrawn="1">
          <p15:clr>
            <a:srgbClr xmlns:a="http://schemas.openxmlformats.org/drawingml/2006/main" val="F26B43"/>
          </p15:clr>
        </p15:guide>
        <p15:guide id="19" orient="horz" pos="872" userDrawn="1">
          <p15:clr>
            <a:srgbClr xmlns:a="http://schemas.openxmlformats.org/drawingml/2006/main" val="F26B43"/>
          </p15:clr>
        </p15:guide>
        <p15:guide id="20" orient="horz" pos="1280" userDrawn="1">
          <p15:clr>
            <a:srgbClr xmlns:a="http://schemas.openxmlformats.org/drawingml/2006/main" val="F26B43"/>
          </p15:clr>
        </p15:guide>
        <p15:guide id="21" orient="horz" pos="1496" userDrawn="1">
          <p15:clr>
            <a:srgbClr xmlns:a="http://schemas.openxmlformats.org/drawingml/2006/main" val="F26B43"/>
          </p15:clr>
        </p15:guide>
        <p15:guide id="22" orient="horz" pos="1904" userDrawn="1">
          <p15:clr>
            <a:srgbClr xmlns:a="http://schemas.openxmlformats.org/drawingml/2006/main" val="F26B43"/>
          </p15:clr>
        </p15:guide>
        <p15:guide id="23" orient="horz" pos="2120" userDrawn="1">
          <p15:clr>
            <a:srgbClr xmlns:a="http://schemas.openxmlformats.org/drawingml/2006/main" val="F26B43"/>
          </p15:clr>
        </p15:guide>
        <p15:guide id="24" orient="horz" pos="2528" userDrawn="1">
          <p15:clr>
            <a:srgbClr xmlns:a="http://schemas.openxmlformats.org/drawingml/2006/main" val="F26B43"/>
          </p15:clr>
        </p15:guide>
        <p15:guide id="25" orient="horz" pos="2744" userDrawn="1">
          <p15:clr>
            <a:srgbClr xmlns:a="http://schemas.openxmlformats.org/drawingml/2006/main" val="F26B43"/>
          </p15:clr>
        </p15:guide>
        <p15:guide id="26" orient="horz" pos="3152" userDrawn="1">
          <p15:clr>
            <a:srgbClr xmlns:a="http://schemas.openxmlformats.org/drawingml/2006/main" val="F26B43"/>
          </p15:clr>
        </p15:guide>
        <p15:guide id="27" orient="horz" pos="3368" userDrawn="1">
          <p15:clr>
            <a:srgbClr xmlns:a="http://schemas.openxmlformats.org/drawingml/2006/main" val="F26B43"/>
          </p15:clr>
        </p15:guide>
        <p15:guide id="28" orient="horz" pos="3776" userDrawn="1">
          <p15:clr>
            <a:srgbClr xmlns:a="http://schemas.openxmlformats.org/drawingml/2006/main" val="F26B43"/>
          </p15:clr>
        </p15:guide>
        <p15:guide id="29" orient="horz" pos="4088" userDrawn="1">
          <p15:clr>
            <a:srgbClr xmlns:a="http://schemas.openxmlformats.org/drawingml/2006/main" val="F26B43"/>
          </p15:clr>
        </p15:guide>
      </p15:sldGuideLst>
    </p:ext>
  </p:extLst>
</p:sldMaster>
</file>

<file path=ppt/slideMasters/theme/theme2.xml><?xml version="1.0" encoding="utf-8"?>
<a:theme xmlns:a="http://schemas.openxmlformats.org/drawingml/2006/main" name="Default Codex Theme">
  <a:themeElements>
    <a:clrScheme name="BOT Color Palette 2026">
      <a:dk1>
        <a:srgbClr val="000000"/>
      </a:dk1>
      <a:lt1>
        <a:srgbClr val="FFFFFF"/>
      </a:lt1>
      <a:dk2>
        <a:srgbClr val="08284F"/>
      </a:dk2>
      <a:lt2>
        <a:srgbClr val="F9FCFF"/>
      </a:lt2>
      <a:accent1>
        <a:srgbClr val="175CD4"/>
      </a:accent1>
      <a:accent2>
        <a:srgbClr val="0B3668"/>
      </a:accent2>
      <a:accent3>
        <a:srgbClr val="EDF5FE"/>
      </a:accent3>
      <a:accent4>
        <a:srgbClr val="7E91A8"/>
      </a:accent4>
      <a:accent5>
        <a:srgbClr val="004142"/>
      </a:accent5>
      <a:accent6>
        <a:srgbClr val="407879"/>
      </a:accent6>
      <a:hlink>
        <a:srgbClr val="00ABFF"/>
      </a:hlink>
      <a:folHlink>
        <a:srgbClr val="430942"/>
      </a:folHlink>
    </a:clrScheme>
    <a:fontScheme name="Helvetica Neu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BOT Color Palette 2026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37ffa3a5544b9c" /><Relationship Type="http://schemas.openxmlformats.org/officeDocument/2006/relationships/notesSlide" Target="/ppt/notesSlides/notesSlide1.xml" Id="Rce8f14f5c5a747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b20dd23a024426" /><Relationship Type="http://schemas.openxmlformats.org/officeDocument/2006/relationships/chart" Target="/ppt/slides/charts/chart1.xml" Id="Rb09256e49bcb4de7" /><Relationship Type="http://schemas.openxmlformats.org/officeDocument/2006/relationships/notesSlide" Target="/ppt/notesSlides/notesSlide2.xml" Id="R9c36a19a709042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c6271641314d63" /><Relationship Type="http://schemas.openxmlformats.org/officeDocument/2006/relationships/chart" Target="/ppt/slides/charts/chart2.xml" Id="Rc5fa148723d54abf" /><Relationship Type="http://schemas.openxmlformats.org/officeDocument/2006/relationships/notesSlide" Target="/ppt/notesSlides/notesSlide3.xml" Id="Rfe636cf31fbf4f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16687233574d0e" /><Relationship Type="http://schemas.openxmlformats.org/officeDocument/2006/relationships/notesSlide" Target="/ppt/notesSlides/notesSlide4.xml" Id="R92bfe3135e2940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ea373645714ec1" /><Relationship Type="http://schemas.openxmlformats.org/officeDocument/2006/relationships/notesSlide" Target="/ppt/notesSlides/notesSlide5.xml" Id="R456739bdd3ee4b5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latin typeface="Helvetica Neue"/>
                <a:ea typeface="Helvetica Neue"/>
                <a:cs typeface="Helvetica Neue"/>
              </a:rPr>
              <a:t>Financial measures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elvetica Neue"/>
              <a:ea typeface="Helvetica Neue"/>
              <a:cs typeface="Helvetica Neue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Illustrative value</c:v>
          </c:tx>
          <c:spPr>
            <a:solidFill xmlns:a="http://schemas.openxmlformats.org/drawingml/2006/main">
              <a:srgbClr val="6D5EF7"/>
            </a:solidFill>
          </c:spPr>
          <c:cat>
            <c:strRef>
              <c:f>'Chart Data'!$A$2:$A$5</c:f>
              <c:strCache>
                <c:ptCount val="4"/>
                <c:pt idx="0">
                  <c:v>Revenue</c:v>
                </c:pt>
                <c:pt idx="1">
                  <c:v>COGS</c:v>
                </c:pt>
                <c:pt idx="2">
                  <c:v>Operating costs</c:v>
                </c:pt>
                <c:pt idx="3">
                  <c:v>EBITDA</c:v>
                </c:pt>
              </c:strCache>
            </c:strRef>
          </c:cat>
          <c:val>
            <c:numRef>
              <c:f>'Chart Data'!$B$2:$B$5</c:f>
              <c:numCache>
                <c:formatCode>CHF #,##0</c:formatCode>
                <c:ptCount val="4"/>
                <c:pt idx="0">
                  <c:v>120</c:v>
                </c:pt>
                <c:pt idx="1">
                  <c:v>45</c:v>
                </c:pt>
                <c:pt idx="2">
                  <c:v>35</c:v>
                </c:pt>
                <c:pt idx="3">
                  <c:v>40</c:v>
                </c:pt>
              </c:numCache>
            </c:numRef>
          </c:val>
        </c:ser>
        <c:ser>
          <c:idx val="1"/>
          <c:order val="1"/>
          <c:tx>
            <c:v>Illustrative comparison</c:v>
          </c:tx>
          <c:spPr>
            <a:solidFill xmlns:a="http://schemas.openxmlformats.org/drawingml/2006/main">
              <a:srgbClr val="F59E0B"/>
            </a:solidFill>
          </c:spPr>
          <c:cat>
            <c:strRef>
              <c:f>'Chart Data'!$C$2:$C$5</c:f>
              <c:strCache>
                <c:ptCount val="4"/>
                <c:pt idx="0">
                  <c:v>Revenue</c:v>
                </c:pt>
                <c:pt idx="1">
                  <c:v>COGS</c:v>
                </c:pt>
                <c:pt idx="2">
                  <c:v>Operating costs</c:v>
                </c:pt>
                <c:pt idx="3">
                  <c:v>EBITDA</c:v>
                </c:pt>
              </c:strCache>
            </c:strRef>
          </c:cat>
          <c:val>
            <c:numRef>
              <c:f>'Chart Data'!$D$2:$D$5</c:f>
              <c:numCache>
                <c:formatCode>CHF #,##0</c:formatCode>
                <c:ptCount val="4"/>
                <c:pt idx="0">
                  <c:v>110</c:v>
                </c:pt>
                <c:pt idx="1">
                  <c:v>42</c:v>
                </c:pt>
                <c:pt idx="2">
                  <c:v>32</c:v>
                </c:pt>
                <c:pt idx="3">
                  <c:v>36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E2E8F0"/>
              </a:solidFill>
              <a:prstDash val="solid"/>
            </a:ln>
          </c:spPr>
        </c:majorGridlines>
        <c:numFmt formatCode="CHF 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t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latin typeface="Helvetica Neue"/>
                <a:ea typeface="Helvetica Neue"/>
                <a:cs typeface="Helvetica Neue"/>
              </a:rPr>
              <a:t>Monthly result and benchmark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elvetica Neue"/>
              <a:ea typeface="Helvetica Neue"/>
              <a:cs typeface="Helvetica Neue"/>
            </a:defRPr>
          </a:pPr>
        </a:p>
      </c:txPr>
    </c:title>
    <c:plotArea>
      <c:lineChart>
        <c:grouping val="standard"/>
        <c:ser>
          <c:idx val="0"/>
          <c:order val="0"/>
          <c:tx>
            <c:v>Current period</c:v>
          </c:tx>
          <c:spPr>
            <a:ln xmlns:a="http://schemas.openxmlformats.org/drawingml/2006/main" w="28575">
              <a:solidFill>
                <a:srgbClr val="6D5EF7"/>
              </a:solidFill>
              <a:prstDash val="solid"/>
            </a:ln>
          </c:spPr>
          <c:marker>
            <c:symbol val="none"/>
          </c:marker>
          <c:cat>
            <c:strRef>
              <c:f>'Chart Data'!$A$2:$A$7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'Chart Data'!$B$2:$B$7</c:f>
              <c:numCache>
                <c:formatCode>CHF #,##0</c:formatCode>
                <c:ptCount val="6"/>
                <c:pt idx="0">
                  <c:v>80</c:v>
                </c:pt>
                <c:pt idx="1">
                  <c:v>92</c:v>
                </c:pt>
                <c:pt idx="2">
                  <c:v>88</c:v>
                </c:pt>
                <c:pt idx="3">
                  <c:v>105</c:v>
                </c:pt>
                <c:pt idx="4">
                  <c:v>112</c:v>
                </c:pt>
                <c:pt idx="5">
                  <c:v>120</c:v>
                </c:pt>
              </c:numCache>
            </c:numRef>
          </c:val>
        </c:ser>
        <c:ser>
          <c:idx val="1"/>
          <c:order val="1"/>
          <c:tx>
            <c:v>Benchmark</c:v>
          </c:tx>
          <c:spPr>
            <a:ln xmlns:a="http://schemas.openxmlformats.org/drawingml/2006/main" w="28575">
              <a:solidFill>
                <a:srgbClr val="F59E0B"/>
              </a:solidFill>
              <a:prstDash val="solid"/>
            </a:ln>
          </c:spPr>
          <c:marker>
            <c:symbol val="none"/>
          </c:marker>
          <c:cat>
            <c:strRef>
              <c:f>'Chart Data'!$C$2:$C$7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'Chart Data'!$D$2:$D$7</c:f>
              <c:numCache>
                <c:formatCode>CHF #,##0</c:formatCode>
                <c:ptCount val="6"/>
                <c:pt idx="0">
                  <c:v>75</c:v>
                </c:pt>
                <c:pt idx="1">
                  <c:v>85</c:v>
                </c:pt>
                <c:pt idx="2">
                  <c:v>90</c:v>
                </c:pt>
                <c:pt idx="3">
                  <c:v>95</c:v>
                </c:pt>
                <c:pt idx="4">
                  <c:v>100</c:v>
                </c:pt>
                <c:pt idx="5">
                  <c:v>110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E2E8F0"/>
              </a:solidFill>
              <a:prstDash val="solid"/>
            </a:ln>
          </c:spPr>
        </c:majorGridlines>
        <c:numFmt formatCode="CHF 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t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1">
            <a:extLst xmlns:a="http://schemas.openxmlformats.org/drawingml/2006/main">
              <a:ext uri="{FF2B5EF4-FFF2-40B4-BE49-F238E27FC236}">
                <a16:creationId xmlns:a16="http://schemas.microsoft.com/office/drawing/2014/main" id="{683004A5-B645-655E-5362-4217D55892E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/>
        <p:txBody>
          <a:bodyPr xmlns:a="http://schemas.openxmlformats.org/drawingml/2006/main" anchor="b">
            <a:normAutofit fontScale="100000"/>
          </a:bodyPr>
          <a:lstStyle xmlns:a="http://schemas.openxmlformats.org/drawingml/2006/main">
            <a:lvl1pPr algn="l">
              <a:buNone/>
              <a:defRPr sz="6000"/>
            </a:lvl1pPr>
          </a:lstStyle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ReqReporting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Management Summary</a:t>
            </a:r>
          </a:p>
        </p:txBody>
      </p:sp>
      <p:sp>
        <p:nvSpPr>
          <p:cNvPr id="2" name="Subtitle 2">
            <a:extLst xmlns:a="http://schemas.openxmlformats.org/drawingml/2006/main">
              <a:ext uri="{FF2B5EF4-FFF2-40B4-BE49-F238E27FC236}">
                <a16:creationId xmlns:a16="http://schemas.microsoft.com/office/drawing/2014/main" id="{C57031B1-59B2-C235-9FDD-8050418A5FD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pPr>
              <a:defRPr sz="1650">
                <a:solidFill>
                  <a:srgbClr val="D9E2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>
                <a:solidFill>
                  <a:srgbClr val="D9E2EC"/>
                </a:solidFill>
                <a:latin typeface="Helvetica Neue"/>
                <a:ea typeface="Helvetica Neue"/>
                <a:cs typeface="Helvetica Neue"/>
              </a:rPr>
              <a:t>Reporting period: [MONTH / QUARTER / YEAR]</a:t>
            </a:r>
          </a:p>
          <a:p xmlns:a="http://schemas.openxmlformats.org/drawingml/2006/main">
            <a:pPr>
              <a:defRPr sz="1650">
                <a:solidFill>
                  <a:srgbClr val="D9E2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>
                <a:solidFill>
                  <a:srgbClr val="D9E2EC"/>
                </a:solidFill>
                <a:latin typeface="Helvetica Neue"/>
                <a:ea typeface="Helvetica Neue"/>
                <a:cs typeface="Helvetica Neue"/>
              </a:rPr>
              <a:t>Prepared for: [MANAGEMENT TEAM]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DFFB2-4678-4E35-897D-D4F35036F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90550"/>
            <a:ext cx="533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[COMPANY NAME]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358C6E-969D-4083-9202-9180F379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90550"/>
            <a:ext cx="2838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[REPORT DATE]</a:t>
            </a:r>
          </a:p>
        </p:txBody>
      </p:sp>
    </p:spTree>
    <p:extLst>
      <p:ext uri="{BB962C8B-B14F-4D97-AF65-F5344CB8AC3E}">
        <p14:creationId xmlns:p14="http://schemas.microsoft.com/office/powerpoint/2010/main" val="60624392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5CF9983-3FD7-FAE4-9F0B-B2CE806D89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Financial highlights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457200" y="1238250"/>
          <a:ext xmlns:a="http://schemas.openxmlformats.org/drawingml/2006/main" cx="6572250" cy="4762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09256e49bcb4de7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D1F23F-1F65-493A-8B86-555732F1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428750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2E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82E55"/>
                </a:solidFill>
                <a:latin typeface="Helvetica Neue"/>
                <a:ea typeface="Helvetica Neue"/>
                <a:cs typeface="Helvetica Neue"/>
              </a:rPr>
              <a:t>Management 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3FC6E-2612-4A50-8438-AF561347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952625"/>
            <a:ext cx="3810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ReqReporting replaces the illustrative chart with verified workbook values. Review each conclusion before distribution.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A3272E-C5FC-450D-B316-BE250BFB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714750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7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6D5E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6D5EF7"/>
                </a:solidFill>
                <a:latin typeface="Helvetica Neue"/>
                <a:ea typeface="Helvetica Neue"/>
                <a:cs typeface="Helvetica Neue"/>
              </a:rPr>
              <a:t>[NET RESULT]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2C48E-9FD8-4F5E-BE68-7FE34831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3624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Net result</a:t>
            </a:r>
          </a:p>
          <a:p xmlns:a="http://schemas.openxmlformats.org/drawingml/2006/main">
            <a:pPr algn="l">
              <a:def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Current period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98CC1-67E0-489A-8936-7FFC8C3C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714750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[LIQUIDITY]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B55F77-75F8-4AB0-9468-82ECA2B0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3624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Liquidity</a:t>
            </a:r>
          </a:p>
          <a:p xmlns:a="http://schemas.openxmlformats.org/drawingml/2006/main">
            <a:pPr algn="l">
              <a:def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Period end</a:t>
            </a:r>
          </a:p>
        </p:txBody>
      </p:sp>
    </p:spTree>
    <p:extLst>
      <p:ext uri="{BB962C8B-B14F-4D97-AF65-F5344CB8AC3E}">
        <p14:creationId xmlns:p14="http://schemas.microsoft.com/office/powerpoint/2010/main" val="186534009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5CF9983-3FD7-FAE4-9F0B-B2CE806D89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Monthly performance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457200" y="1257300"/>
          <a:ext xmlns:a="http://schemas.openxmlformats.org/drawingml/2006/main" cx="6667500" cy="4762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5fa148723d54abf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A8F608-5C75-46B3-BBBF-E0724891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524000"/>
            <a:ext cx="361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2E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82E55"/>
                </a:solidFill>
                <a:latin typeface="Helvetica Neue"/>
                <a:ea typeface="Helvetica Neue"/>
                <a:cs typeface="Helvetica Neue"/>
              </a:rPr>
              <a:t>Performance note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6BFF0-09A4-4186-80CF-E153094A4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047875"/>
            <a:ext cx="3619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The export compares monthly workbook results with the selected benchmark when both series are available.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D679C1-3AF6-4B1D-8942-334D99D6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0050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6D5E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6D5EF7"/>
                </a:solidFill>
                <a:latin typeface="Helvetica Neue"/>
                <a:ea typeface="Helvetica Neue"/>
                <a:cs typeface="Helvetica Neue"/>
              </a:rPr>
              <a:t>[MARGIN]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305D4-34CB-4EC5-BFD3-306E3590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67250"/>
            <a:ext cx="161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Profit margin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82415A-C1DF-4755-AB76-524B1A47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00050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[ISSUES]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F1E524-0963-4BAF-8673-D311CA10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667250"/>
            <a:ext cx="171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Validation issues</a:t>
            </a:r>
          </a:p>
        </p:txBody>
      </p:sp>
    </p:spTree>
    <p:extLst>
      <p:ext uri="{BB962C8B-B14F-4D97-AF65-F5344CB8AC3E}">
        <p14:creationId xmlns:p14="http://schemas.microsoft.com/office/powerpoint/2010/main" val="104061821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5CF9983-3FD7-FAE4-9F0B-B2CE806D89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Exceptions and management attention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0813C-2FA4-4854-84E0-30377AE37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28750"/>
            <a:ext cx="5238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6D5E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D5EF7"/>
                </a:solidFill>
                <a:latin typeface="Helvetica Neue"/>
                <a:ea typeface="Helvetica Neue"/>
                <a:cs typeface="Helvetica Neue"/>
              </a:rPr>
              <a:t>Data quality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BE3663-0DE3-47CC-B7FC-8A6FFDB7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0250"/>
            <a:ext cx="5238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[HIGH PRIORITY ISSUE]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Source: [WORKSHEET / COLUMN]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Owner: [NAME]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Due: [DATE]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5405B0-2390-4BB5-AF0D-7FF175A7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428750"/>
            <a:ext cx="5238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Performance variance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F3B33-6040-4842-B8D6-9915199E8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00250"/>
            <a:ext cx="5238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[MATERIAL VARIANCE]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Impact: [VALUE]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Owner: [NAME]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Due: [DATE]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4FC7AE-BAF7-4663-BBB7-124F7A33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05250"/>
            <a:ext cx="5238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6D5E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6D5EF7"/>
                </a:solidFill>
                <a:latin typeface="Helvetica Neue"/>
                <a:ea typeface="Helvetica Neue"/>
                <a:cs typeface="Helvetica Neue"/>
              </a:rPr>
              <a:t>Liquidity and cash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7412B-3972-47B2-A61C-9945D9DC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76750"/>
            <a:ext cx="5238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[CASH OBSERVATION]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Impact: [VALUE]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Owner: [NAME]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Due: [DATE]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5B56C4-C181-422D-9634-BE81ABA0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905250"/>
            <a:ext cx="5238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Decision required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9A11DB-E941-488F-A3FC-A928D201E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76750"/>
            <a:ext cx="5238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[DECISION]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Recommendation: [TEXT]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Decision owner: [NAME]</a:t>
            </a:r>
          </a:p>
          <a:p xmlns:a="http://schemas.openxmlformats.org/drawingml/2006/main">
            <a:pPr algn="l">
              <a:def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Decision date: [DATE]</a:t>
            </a:r>
          </a:p>
        </p:txBody>
      </p:sp>
    </p:spTree>
    <p:extLst>
      <p:ext uri="{BB962C8B-B14F-4D97-AF65-F5344CB8AC3E}">
        <p14:creationId xmlns:p14="http://schemas.microsoft.com/office/powerpoint/2010/main" val="107385475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5CF9983-3FD7-FAE4-9F0B-B2CE806D89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525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152536"/>
                </a:solidFill>
                <a:latin typeface="Helvetica Neue"/>
                <a:ea typeface="Helvetica Neue"/>
                <a:cs typeface="Helvetica Neue"/>
              </a:rPr>
              <a:t>KPI detail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E55204-6ECD-4B5F-AE58-DFC0DA07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00125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D6B78"/>
                </a:solidFill>
                <a:latin typeface="Helvetica Neue"/>
                <a:ea typeface="Helvetica Neue"/>
                <a:cs typeface="Helvetica Neue"/>
              </a:rPr>
              <a:t>ReqReporting fills this table from the selected workbook. Review definitions and source coverage before distribution.</a:t>
            </a:r>
          </a:p>
        </p:txBody>
      </p:sp>
      <p:graphicFrame>
        <p:nvGraphicFramePr>
          <p:cNvPr id="6" name=""/>
          <p:cNvGraphicFramePr/>
          <p:nvPr/>
        </p:nvGraphicFramePr>
        <p:xfrm>
          <a:off xmlns:a="http://schemas.openxmlformats.org/drawingml/2006/main" x="457200" y="1809750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2209800"/>
                <a:gridCol w="2209800"/>
                <a:gridCol w="2209800"/>
                <a:gridCol w="2209800"/>
                <a:gridCol w="2209800"/>
              </a:tblGrid>
              <a:tr h="465667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KPI</a:t>
                      </a:r>
                    </a:p>
                  </a:txBody>
                  <a:tcPr marL="91440" marR="91440" marT="45720" marB="45720">
                    <a:solidFill>
                      <a:srgbClr val="082E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Current</a:t>
                      </a:r>
                    </a:p>
                  </a:txBody>
                  <a:tcPr marL="91440" marR="91440" marT="45720" marB="45720">
                    <a:solidFill>
                      <a:srgbClr val="082E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Benchmark</a:t>
                      </a:r>
                    </a:p>
                  </a:txBody>
                  <a:tcPr marL="91440" marR="91440" marT="45720" marB="45720">
                    <a:solidFill>
                      <a:srgbClr val="082E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Variance</a:t>
                      </a:r>
                    </a:p>
                  </a:txBody>
                  <a:tcPr marL="91440" marR="91440" marT="45720" marB="45720">
                    <a:solidFill>
                      <a:srgbClr val="082E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Source</a:t>
                      </a:r>
                    </a:p>
                  </a:txBody>
                  <a:tcPr marL="91440" marR="91440" marT="45720" marB="45720">
                    <a:solidFill>
                      <a:srgbClr val="082E55"/>
                    </a:solidFill>
                  </a:tcPr>
                </a:tc>
              </a:tr>
              <a:tr h="465667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Revenue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[SHEET]</a:t>
                      </a:r>
                    </a:p>
                  </a:txBody>
                  <a:tcPr marL="91440" marR="91440" marT="45720" marB="45720"/>
                </a:tc>
              </a:tr>
              <a:tr h="465667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EBITDA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[SHEET]</a:t>
                      </a:r>
                    </a:p>
                  </a:txBody>
                  <a:tcPr marL="91440" marR="91440" marT="45720" marB="45720"/>
                </a:tc>
              </a:tr>
              <a:tr h="465667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Net result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[SHEET]</a:t>
                      </a:r>
                    </a:p>
                  </a:txBody>
                  <a:tcPr marL="91440" marR="91440" marT="45720" marB="45720"/>
                </a:tc>
              </a:tr>
              <a:tr h="465667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Liquidity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[SHEET]</a:t>
                      </a:r>
                    </a:p>
                  </a:txBody>
                  <a:tcPr marL="91440" marR="91440" marT="45720" marB="45720"/>
                </a:tc>
              </a:tr>
              <a:tr h="465667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Profit margin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[SHEET]</a:t>
                      </a:r>
                    </a:p>
                  </a:txBody>
                  <a:tcPr marL="91440" marR="91440" marT="45720" marB="45720"/>
                </a:tc>
              </a:tr>
              <a:tr h="465667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Current ratio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[SHEET]</a:t>
                      </a:r>
                    </a:p>
                  </a:txBody>
                  <a:tcPr marL="91440" marR="91440" marT="45720" marB="45720"/>
                </a:tc>
              </a:tr>
              <a:tr h="465667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Validation issues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[VALUE]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ReqReporting</a:t>
                      </a:r>
                    </a:p>
                  </a:txBody>
                  <a:tcPr marL="91440" marR="91440" marT="45720" marB="45720"/>
                </a:tc>
              </a:tr>
              <a:tr h="465667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Management comment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[TEXT]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-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-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525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[OWNER]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965615"/>
      </p:ext>
    </p:extLst>
  </p:cSld>
</p:sld>
</file>

<file path=ppt/theme/theme1.xml><?xml version="1.0" encoding="utf-8"?>
<a:theme xmlns:a="http://schemas.openxmlformats.org/drawingml/2006/main" name="Default Codex Theme">
  <a:themeElements>
    <a:clrScheme name="ReqReporting">
      <a:dk1>
        <a:srgbClr val="000000"/>
      </a:dk1>
      <a:lt1>
        <a:srgbClr val="FFFFFF"/>
      </a:lt1>
      <a:dk2>
        <a:srgbClr val="082E55"/>
      </a:dk2>
      <a:lt2>
        <a:srgbClr val="E2E8F0"/>
      </a:lt2>
      <a:accent1>
        <a:srgbClr val="6D5EF7"/>
      </a:accent1>
      <a:accent2>
        <a:srgbClr val="F59E0B"/>
      </a:accent2>
      <a:accent3>
        <a:srgbClr val="0EA5E9"/>
      </a:accent3>
      <a:accent4>
        <a:srgbClr val="10B981"/>
      </a:accent4>
      <a:accent5>
        <a:srgbClr val="EF4444"/>
      </a:accent5>
      <a:accent6>
        <a:srgbClr val="64748B"/>
      </a:accent6>
      <a:hlink>
        <a:srgbClr val="6D5EF7"/>
      </a:hlink>
      <a:folHlink>
        <a:srgbClr val="7C3AED"/>
      </a:folHlink>
    </a:clrScheme>
    <a:fontScheme name="Helvetica Neu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ReqReport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2026-09-04T07:40:48.5800000Z</dcterms:created>
  <dcterms:modified xsi:type="dcterms:W3CDTF">2026-09-04T07:40:48.5800000Z</dcterms:modified>
</coreProperties>
</file>